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6" r:id="rId4"/>
    <p:sldId id="267" r:id="rId5"/>
    <p:sldId id="268" r:id="rId6"/>
    <p:sldId id="269" r:id="rId7"/>
    <p:sldId id="27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3806F-4BF3-4D76-B22A-4EE122FEA9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16E080-1BFF-4252-8C68-AB028F9011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47C09-F5F2-4F1A-8444-D253D5522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82609-CE95-48AC-8078-2CDFB97B5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1C8E7-7BCA-4B43-9D5F-A09C70E7B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89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B23A2-230F-48D3-9F73-5171891BC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452E59-C255-429F-8B95-565B5F7FB7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8847F-AB46-499A-A064-E4A7557E0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67BD0C-700B-4CEB-A2F9-6A8953264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871D27-F2F2-4A52-AFD5-13AFB043C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94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8987F9-1539-4404-BE26-BEB987D291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68DE23-EE82-4680-ADEE-586A861D44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1F06B-1BFF-41CF-B494-78CBAD81F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40758-5913-41C8-811B-EF7D3B7C9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04CAD-ADA3-4571-8424-B6D11B20A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9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296D9-30BC-4026-862E-44A028638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78142-105F-40CD-A031-C2C21F39A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9522B-3551-4F94-8048-D0EDE3977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C3D9D-F136-4922-8194-6479E5FB8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1EDBA-61F3-4599-8AE9-6A9560AC0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37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5510-BADA-4BE7-8154-AB7EE2476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BB01C9-B826-49E6-9D80-17344569B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E9196-5E7F-457E-AF24-F4F4C513D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874ED-1F55-4D34-AAEE-2B08701EB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A73B6-8746-408A-B4BC-00321E053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356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E62DF-8839-4AB9-88C5-5D178EB7F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7AE7C-1D7A-4E17-8A36-7069A7E7F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25E70-FFB8-4313-B4E2-118179902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357FD-099C-4819-9773-809C4B94A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733DB4-5663-4C14-94A4-C0AB4ACBF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FF4A1-BF09-4E23-9963-A0C6D74BF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17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52738-8CA0-44B1-944D-A21E65183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588C78-9C54-4F40-A76F-9A1756C8ED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9FAD90-38CE-415E-AFCC-3B2F26025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1AD132-2DA4-4F92-A58C-EC04014BFB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E18760-826D-4056-AA48-6CBB1BC2BD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528BC8-61F0-463E-AEB1-24AAB0690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D1B419-3CD1-4B8C-81CD-B2635DD90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F9AF68-8148-49CB-9DDD-59DB57580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29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E0F25-F764-4ECE-A472-F42CECF5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C2E9C6-EF8A-4D65-A33E-E7276FE5D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156C57-D485-460F-A75D-5982248C8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B5D2BD-A5F0-4C2E-88F8-461463B4C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074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83152E-9101-4460-80BF-2A2BC59D8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2AB50A-89E1-40BB-AA44-B2D486EDB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F5E404-6357-47DA-BE3E-BB85BC46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756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36701-5CBE-4250-B3FB-8634918C4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EDA86-B366-494F-958C-8B3E56770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4D1773-5F9C-4A49-91FA-6BE0C537D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BE7E4A-3E17-4441-B540-70D50685C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3FE63-22F3-4351-8B00-03687428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E3F2AC-1F9D-4008-8208-7EA9DCBA7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63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3DCE2-7886-4A3C-9CA0-D05C0CF07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DF279A-35E7-4914-9BB4-BF2BBC0524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7DBC2-7231-45A0-A898-E1FD25539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B03F6-F837-46C5-91EF-B4B726F81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2400AB-C648-421B-BC09-F393FB496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073656-A230-4734-BA5D-5EC53F856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14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4DD666-E1C5-491C-9837-62CD50A58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949464-45AC-4D2F-A035-9D5A934B7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0F434-804B-46C4-B00D-995C0D41B3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D60DCD-01CF-4B3D-8095-E66A0FBE95A7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BD45E-7183-4933-9071-0283B8746E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306AA-5F23-4DED-819B-C81D62180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CE8F74-D6D7-49AD-91F9-8C3A4589A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817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1C26E39-6750-0349-8E99-D75CE9A9D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DB4666-1192-7A44-BFA9-276E3588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9272"/>
            <a:ext cx="5122526" cy="57487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BF0867-95F3-3947-A590-69D0F8783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311562"/>
            <a:ext cx="4933659" cy="55400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2D03CC-FCB9-214C-ADE3-6D7256DE4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920755" y="752"/>
            <a:ext cx="3271244" cy="36711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3BD61-49CA-3C49-9B66-2DEF2D3B6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041365" y="-16841"/>
            <a:ext cx="3150634" cy="35378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8AFE26-C6F3-A642-BFED-19E29A7F5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79" y="5554768"/>
            <a:ext cx="2122055" cy="991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6B299C-CF89-5E43-B50C-B053177910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Message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223F7-F897-2E43-B79C-DC36344413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Sending and receiving messages</a:t>
            </a:r>
          </a:p>
        </p:txBody>
      </p:sp>
    </p:spTree>
    <p:extLst>
      <p:ext uri="{BB962C8B-B14F-4D97-AF65-F5344CB8AC3E}">
        <p14:creationId xmlns:p14="http://schemas.microsoft.com/office/powerpoint/2010/main" val="2274112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AE378-545C-A74D-ABA8-13A08E23F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E3E49-653F-2444-BF28-F06A591FC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2835"/>
            <a:ext cx="3613441" cy="40551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777E60-CA1F-2E49-A090-0CAD7439F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2943660"/>
            <a:ext cx="3480214" cy="3907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3BDA5-679F-FF45-BFFC-79DFBCBB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146823" y="752"/>
            <a:ext cx="2045175" cy="2295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2BF07B-A781-304A-A74C-0655C3514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0222229" y="-16842"/>
            <a:ext cx="1969770" cy="22118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8A4C42-151B-354D-99A8-46BC188ED4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80" y="5893904"/>
            <a:ext cx="1396304" cy="652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team is split into two - Side A and Side B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side will attempt to send 10 messages to their other side, who will then submit decoded messages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will be an opportunity for tampering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Messages will have differing values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a team submits a tampered message, the tampering team gets triple the value of the original message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73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AD0D84-CD97-FA41-9E8A-99614232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Phase 1: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Both sides plan how they will encrypt messages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 to 5 can be Caesar cipher, 5 can be key cipher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Hint: How can you ensure message integrity?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 minutes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422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AD0D84-CD97-FA41-9E8A-99614232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Phase 2: 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Sides will not be able to communicate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Encrypt your messages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Submit encrypted messages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 minutes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506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AD0D84-CD97-FA41-9E8A-99614232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Phase 3: Tampering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see other team’s transmitted messages.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submit additional messages to be received along-side the originals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Successfully decoded messages earn points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 minutes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61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AD0D84-CD97-FA41-9E8A-99614232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Phase 4: Decryption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Decrypt your messages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Submitting original messages earn points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Submitting altered messages give triple points to the team that altered the message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995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AD0D84-CD97-FA41-9E8A-99614232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C79C9-5F1A-5547-A353-EE407BF5F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F309-6E0D-0B42-8A40-BA775BAB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Points for each of your successfully decrypted messages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Points for each of your opponent’s decrypted messages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Triple points for successfully tampering with an </a:t>
            </a:r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opponent’s message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BF5984-920C-2D46-831A-32E7FFD2B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17" y="6407462"/>
            <a:ext cx="4212566" cy="13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176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206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Message Game</vt:lpstr>
      <vt:lpstr>Overview</vt:lpstr>
      <vt:lpstr>Phase 1: Planning</vt:lpstr>
      <vt:lpstr>Phase 2: Encryption</vt:lpstr>
      <vt:lpstr>Phase 3: Tampering</vt:lpstr>
      <vt:lpstr>Phase 4: Decryption</vt:lpstr>
      <vt:lpstr>Scoring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Message Game</dc:title>
  <dc:creator>Jeffrey Arends</dc:creator>
  <cp:lastModifiedBy>Arends, Jeffrey</cp:lastModifiedBy>
  <cp:revision>1</cp:revision>
  <dcterms:created xsi:type="dcterms:W3CDTF">2021-06-23T20:31:54Z</dcterms:created>
  <dcterms:modified xsi:type="dcterms:W3CDTF">2021-06-23T20:39:03Z</dcterms:modified>
</cp:coreProperties>
</file>

<file path=docProps/thumbnail.jpeg>
</file>